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A50C-E27A-419D-B97B-EC2352AE4DDF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1CC3-6355-4BFF-A0BB-EB6118B49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A50C-E27A-419D-B97B-EC2352AE4DDF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1CC3-6355-4BFF-A0BB-EB6118B49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A50C-E27A-419D-B97B-EC2352AE4DDF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1CC3-6355-4BFF-A0BB-EB6118B49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A50C-E27A-419D-B97B-EC2352AE4DDF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1CC3-6355-4BFF-A0BB-EB6118B49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A50C-E27A-419D-B97B-EC2352AE4DDF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1CC3-6355-4BFF-A0BB-EB6118B49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A50C-E27A-419D-B97B-EC2352AE4DDF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1CC3-6355-4BFF-A0BB-EB6118B49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A50C-E27A-419D-B97B-EC2352AE4DDF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1CC3-6355-4BFF-A0BB-EB6118B49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A50C-E27A-419D-B97B-EC2352AE4DDF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1CC3-6355-4BFF-A0BB-EB6118B49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A50C-E27A-419D-B97B-EC2352AE4DDF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1CC3-6355-4BFF-A0BB-EB6118B49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A50C-E27A-419D-B97B-EC2352AE4DDF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1CC3-6355-4BFF-A0BB-EB6118B49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A50C-E27A-419D-B97B-EC2352AE4DDF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1CC3-6355-4BFF-A0BB-EB6118B49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0A50C-E27A-419D-B97B-EC2352AE4DDF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91CC3-6355-4BFF-A0BB-EB6118B496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Hepatocyte</a:t>
            </a:r>
            <a:r>
              <a:rPr lang="en-US" dirty="0" smtClean="0"/>
              <a:t> Differentiation Day 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7858" y="502920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10X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50292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X</a:t>
            </a:r>
            <a:endParaRPr lang="en-US" b="1" dirty="0"/>
          </a:p>
        </p:txBody>
      </p:sp>
      <p:pic>
        <p:nvPicPr>
          <p:cNvPr id="9" name="Picture 8" descr="130208-Hepatic Differentiation Day 10-4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905000"/>
            <a:ext cx="3901440" cy="2926080"/>
          </a:xfrm>
          <a:prstGeom prst="rect">
            <a:avLst/>
          </a:prstGeom>
        </p:spPr>
      </p:pic>
      <p:pic>
        <p:nvPicPr>
          <p:cNvPr id="10" name="Picture 9" descr="130208-Hepatic Differentiation Day 10-1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905000"/>
            <a:ext cx="3901440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Hepatocyte</a:t>
            </a:r>
            <a:r>
              <a:rPr lang="en-US" dirty="0" smtClean="0"/>
              <a:t> Differentiation Day 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7858" y="502920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10X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50292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X</a:t>
            </a:r>
            <a:endParaRPr lang="en-US" b="1" dirty="0"/>
          </a:p>
        </p:txBody>
      </p:sp>
      <p:pic>
        <p:nvPicPr>
          <p:cNvPr id="9" name="Picture 8" descr="130213-Hepatic Differentiation Day 15-4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905000"/>
            <a:ext cx="3901440" cy="2926080"/>
          </a:xfrm>
          <a:prstGeom prst="rect">
            <a:avLst/>
          </a:prstGeom>
        </p:spPr>
      </p:pic>
      <p:pic>
        <p:nvPicPr>
          <p:cNvPr id="10" name="Picture 9" descr="130213-Hepatic Differentiation Day 15-1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05000"/>
            <a:ext cx="3901440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Hepatocyte</a:t>
            </a:r>
            <a:r>
              <a:rPr lang="en-US" dirty="0" smtClean="0"/>
              <a:t> Differentiation Day 17</a:t>
            </a:r>
            <a:endParaRPr lang="en-US" dirty="0"/>
          </a:p>
        </p:txBody>
      </p:sp>
      <p:pic>
        <p:nvPicPr>
          <p:cNvPr id="5" name="Picture 4" descr="130214-Hepatic Diff D17 4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950720"/>
            <a:ext cx="3901440" cy="2926080"/>
          </a:xfrm>
          <a:prstGeom prst="rect">
            <a:avLst/>
          </a:prstGeom>
        </p:spPr>
      </p:pic>
      <p:pic>
        <p:nvPicPr>
          <p:cNvPr id="6" name="Picture 5" descr="130214-Hepatic Diff D17 1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50720"/>
            <a:ext cx="3901440" cy="2926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7858" y="502920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10X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50292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X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Hepatocyte Differentiation Day 10</vt:lpstr>
      <vt:lpstr>Hepatocyte Differentiation Day 15</vt:lpstr>
      <vt:lpstr>Hepatocyte Differentiation Day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Hepatocyte Differentiation Day 10</dc:title>
  <dc:creator>Pat</dc:creator>
  <cp:lastModifiedBy>Pat</cp:lastModifiedBy>
  <cp:revision>1</cp:revision>
  <dcterms:created xsi:type="dcterms:W3CDTF">2013-02-14T18:07:38Z</dcterms:created>
  <dcterms:modified xsi:type="dcterms:W3CDTF">2013-02-14T18:16:00Z</dcterms:modified>
</cp:coreProperties>
</file>